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34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b3fc9f14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b3fc9f14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e587d6e71facef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e587d6e71facef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b3fc9f14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b3fc9f14e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b4d06505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b4d06505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b3fc9f1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b3fc9f1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b3fc9f14e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b3fc9f14e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b3fc9f14e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b3fc9f14e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b3fc9f14e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b3fc9f14e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b4d0650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b4d0650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modi per salutarsi quando si va via: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ci becchiamo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24b6bf4f2efd24f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24b6bf4f2efd24f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b3fc9f14e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b3fc9f14e_3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8854" b="12996"/>
          <a:stretch/>
        </p:blipFill>
        <p:spPr>
          <a:xfrm>
            <a:off x="181625" y="0"/>
            <a:ext cx="8780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879500" y="2114100"/>
            <a:ext cx="5385000" cy="9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 b="1" i="1" u="sng">
                <a:latin typeface="Georgia"/>
                <a:ea typeface="Georgia"/>
                <a:cs typeface="Georgia"/>
                <a:sym typeface="Georgia"/>
              </a:rPr>
              <a:t>Italian slang</a:t>
            </a:r>
            <a:endParaRPr sz="6000" b="1" i="1" u="sng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/>
        </p:nvSpPr>
        <p:spPr>
          <a:xfrm>
            <a:off x="2856450" y="3457425"/>
            <a:ext cx="54561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/>
          <p:nvPr/>
        </p:nvSpPr>
        <p:spPr>
          <a:xfrm>
            <a:off x="2760750" y="1249800"/>
            <a:ext cx="3622500" cy="31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latin typeface="Georgia"/>
                <a:ea typeface="Georgia"/>
                <a:cs typeface="Georgia"/>
                <a:sym typeface="Georgia"/>
              </a:rPr>
              <a:t>Fratm</a:t>
            </a:r>
            <a:endParaRPr sz="24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latin typeface="Georgia"/>
                <a:ea typeface="Georgia"/>
                <a:cs typeface="Georgia"/>
                <a:sym typeface="Georgia"/>
              </a:rPr>
              <a:t>Piotti</a:t>
            </a:r>
            <a:endParaRPr sz="24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latin typeface="Georgia"/>
                <a:ea typeface="Georgia"/>
                <a:cs typeface="Georgia"/>
                <a:sym typeface="Georgia"/>
              </a:rPr>
              <a:t>Sghiddo</a:t>
            </a:r>
            <a:endParaRPr sz="24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latin typeface="Georgia"/>
                <a:ea typeface="Georgia"/>
                <a:cs typeface="Georgia"/>
                <a:sym typeface="Georgia"/>
              </a:rPr>
              <a:t>Camurria</a:t>
            </a:r>
            <a:endParaRPr sz="24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latin typeface="Georgia"/>
                <a:ea typeface="Georgia"/>
                <a:cs typeface="Georgia"/>
                <a:sym typeface="Georgia"/>
              </a:rPr>
              <a:t>Va a ciapa i ratt</a:t>
            </a:r>
            <a:endParaRPr sz="24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latin typeface="Georgia"/>
                <a:ea typeface="Georgia"/>
                <a:cs typeface="Georgia"/>
                <a:sym typeface="Georgia"/>
              </a:rPr>
              <a:t>Ogni scarrafone, </a:t>
            </a:r>
            <a:endParaRPr sz="24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latin typeface="Georgia"/>
                <a:ea typeface="Georgia"/>
                <a:cs typeface="Georgia"/>
                <a:sym typeface="Georgia"/>
              </a:rPr>
              <a:t>è bell’ ‘a mamma soja</a:t>
            </a:r>
            <a:endParaRPr sz="24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3178950" y="507975"/>
            <a:ext cx="2786100" cy="615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i="1" u="sng">
                <a:latin typeface="Georgia"/>
                <a:ea typeface="Georgia"/>
                <a:cs typeface="Georgia"/>
                <a:sym typeface="Georgia"/>
              </a:rPr>
              <a:t>Dialect words</a:t>
            </a:r>
            <a:endParaRPr sz="2800" b="1" i="1" u="sng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9125" y="2713750"/>
            <a:ext cx="3446450" cy="242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2700" y="364000"/>
            <a:ext cx="3942411" cy="2207750"/>
          </a:xfrm>
          <a:prstGeom prst="rect">
            <a:avLst/>
          </a:prstGeom>
          <a:noFill/>
          <a:ln>
            <a:noFill/>
          </a:ln>
          <a:effectLst>
            <a:outerShdw blurRad="114300" dist="114300" dir="11940000" algn="bl" rotWithShape="0">
              <a:srgbClr val="000000">
                <a:alpha val="68000"/>
              </a:srgbClr>
            </a:outerShdw>
          </a:effectLst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3375" y="2824200"/>
            <a:ext cx="3090625" cy="23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424050" y="2242200"/>
            <a:ext cx="82959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latin typeface="Georgia"/>
                <a:ea typeface="Georgia"/>
                <a:cs typeface="Georgia"/>
                <a:sym typeface="Georgia"/>
              </a:rPr>
              <a:t>What do you say? do you have a slogan?</a:t>
            </a:r>
            <a:endParaRPr sz="3000"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098094" cy="19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5900" y="0"/>
            <a:ext cx="3098094" cy="19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206100"/>
            <a:ext cx="3098094" cy="19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5894" y="3206100"/>
            <a:ext cx="3098094" cy="19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4"/>
          <p:cNvPicPr preferRelativeResize="0"/>
          <p:nvPr/>
        </p:nvPicPr>
        <p:blipFill rotWithShape="1">
          <a:blip r:embed="rId3">
            <a:alphaModFix/>
          </a:blip>
          <a:srcRect l="5033" t="5490" b="10171"/>
          <a:stretch/>
        </p:blipFill>
        <p:spPr>
          <a:xfrm>
            <a:off x="-2" y="0"/>
            <a:ext cx="57914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/>
          <p:nvPr/>
        </p:nvSpPr>
        <p:spPr>
          <a:xfrm>
            <a:off x="5324475" y="1740600"/>
            <a:ext cx="37371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Kamilla Chafik Idrissi</a:t>
            </a:r>
            <a:endParaRPr sz="2400" b="1" i="1">
              <a:solidFill>
                <a:srgbClr val="38761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Martina Parolo</a:t>
            </a:r>
            <a:endParaRPr sz="2400" b="1" i="1">
              <a:solidFill>
                <a:srgbClr val="38761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Domenico Falcone</a:t>
            </a:r>
            <a:endParaRPr sz="2400" b="1" i="1">
              <a:solidFill>
                <a:srgbClr val="38761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Lisa Cantoia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1486800" y="1422650"/>
            <a:ext cx="6170400" cy="16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Weila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Bella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do you say it in your language?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589475" cy="16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1851" y="3092744"/>
            <a:ext cx="3642149" cy="2050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999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0150" y="2039725"/>
            <a:ext cx="3233850" cy="310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l="24218" t="5984" r="21698" b="11805"/>
          <a:stretch/>
        </p:blipFill>
        <p:spPr>
          <a:xfrm>
            <a:off x="1734275" y="104175"/>
            <a:ext cx="1784275" cy="2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2697975" y="1610000"/>
            <a:ext cx="3408000" cy="27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Evapora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Smamma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Non ti allargare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Scollati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Sbrocco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5">
            <a:alphaModFix/>
          </a:blip>
          <a:srcRect l="1910" r="-1910"/>
          <a:stretch/>
        </p:blipFill>
        <p:spPr>
          <a:xfrm>
            <a:off x="-752700" y="2227650"/>
            <a:ext cx="4373787" cy="291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424" y="1972200"/>
            <a:ext cx="4756975" cy="31713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3014100" y="1640250"/>
            <a:ext cx="3115800" cy="22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Frate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Zio/a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Bro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Bomber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Socia/Socio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05600" y="2461050"/>
            <a:ext cx="4023675" cy="268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3225" y="0"/>
            <a:ext cx="1317550" cy="18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3291400" y="1195750"/>
            <a:ext cx="2292600" cy="21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latin typeface="Georgia"/>
                <a:ea typeface="Georgia"/>
                <a:cs typeface="Georgia"/>
                <a:sym typeface="Georgia"/>
              </a:rPr>
              <a:t>Bono/a</a:t>
            </a:r>
            <a:endParaRPr sz="27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latin typeface="Georgia"/>
                <a:ea typeface="Georgia"/>
                <a:cs typeface="Georgia"/>
                <a:sym typeface="Georgia"/>
              </a:rPr>
              <a:t>Fregno/a</a:t>
            </a:r>
            <a:endParaRPr sz="27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latin typeface="Georgia"/>
                <a:ea typeface="Georgia"/>
                <a:cs typeface="Georgia"/>
                <a:sym typeface="Georgia"/>
              </a:rPr>
              <a:t>Manzo</a:t>
            </a:r>
            <a:endParaRPr sz="27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latin typeface="Georgia"/>
                <a:ea typeface="Georgia"/>
                <a:cs typeface="Georgia"/>
                <a:sym typeface="Georgia"/>
              </a:rPr>
              <a:t>Ganzo</a:t>
            </a:r>
            <a:endParaRPr sz="27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23974"/>
            <a:ext cx="2479675" cy="371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4325" y="1423988"/>
            <a:ext cx="2479675" cy="371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5">
            <a:alphaModFix/>
          </a:blip>
          <a:srcRect l="7457" r="27755"/>
          <a:stretch/>
        </p:blipFill>
        <p:spPr>
          <a:xfrm>
            <a:off x="4458600" y="2571750"/>
            <a:ext cx="16662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266250" y="972200"/>
            <a:ext cx="2611500" cy="123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Sciabolare</a:t>
            </a:r>
            <a:endParaRPr sz="27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7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Sbocciare</a:t>
            </a:r>
            <a:endParaRPr sz="27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266250" y="3093100"/>
            <a:ext cx="2611500" cy="123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Stare sotto</a:t>
            </a:r>
            <a:endParaRPr sz="27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7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Sottone</a:t>
            </a:r>
            <a:endParaRPr sz="27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93" name="Google Shape;93;p18"/>
          <p:cNvCxnSpPr/>
          <p:nvPr/>
        </p:nvCxnSpPr>
        <p:spPr>
          <a:xfrm>
            <a:off x="2635800" y="2568288"/>
            <a:ext cx="3872400" cy="6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med" len="med"/>
            <a:tailEnd type="none" w="med" len="med"/>
          </a:ln>
        </p:spPr>
      </p:cxn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l="6585" r="14263"/>
          <a:stretch/>
        </p:blipFill>
        <p:spPr>
          <a:xfrm>
            <a:off x="6314462" y="0"/>
            <a:ext cx="2829526" cy="18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 l="26040" r="36334"/>
          <a:stretch/>
        </p:blipFill>
        <p:spPr>
          <a:xfrm flipH="1">
            <a:off x="1368300" y="3454238"/>
            <a:ext cx="876096" cy="130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5">
            <a:alphaModFix/>
          </a:blip>
          <a:srcRect l="14588"/>
          <a:stretch/>
        </p:blipFill>
        <p:spPr>
          <a:xfrm>
            <a:off x="-12" y="3392900"/>
            <a:ext cx="2658275" cy="17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12" y="0"/>
            <a:ext cx="3143733" cy="226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740550" y="2349900"/>
            <a:ext cx="1662900" cy="18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Ci sta 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Crasto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Strizza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t="34698" b="7131"/>
          <a:stretch/>
        </p:blipFill>
        <p:spPr>
          <a:xfrm>
            <a:off x="0" y="2913758"/>
            <a:ext cx="2570175" cy="222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6519" y="12"/>
            <a:ext cx="1186550" cy="21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3789" y="-1"/>
            <a:ext cx="2157623" cy="21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8977" y="2274800"/>
            <a:ext cx="4185449" cy="27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ctrTitle"/>
          </p:nvPr>
        </p:nvSpPr>
        <p:spPr>
          <a:xfrm>
            <a:off x="4572000" y="1699825"/>
            <a:ext cx="1525800" cy="87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latin typeface="Georgia"/>
                <a:ea typeface="Georgia"/>
                <a:cs typeface="Georgia"/>
                <a:sym typeface="Georgia"/>
              </a:rPr>
              <a:t>Fareshi</a:t>
            </a:r>
            <a:endParaRPr sz="24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latin typeface="Georgia"/>
                <a:ea typeface="Georgia"/>
                <a:cs typeface="Georgia"/>
                <a:sym typeface="Georgia"/>
              </a:rPr>
              <a:t>Eskere</a:t>
            </a:r>
            <a:endParaRPr sz="2400"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53077"/>
            <a:ext cx="4572000" cy="279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7600" y="1619325"/>
            <a:ext cx="2516400" cy="352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97250" y="1445100"/>
            <a:ext cx="2749500" cy="22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Flirtare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Nerdare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Shippare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Chattare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Snobbare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1827150" y="361075"/>
            <a:ext cx="5489700" cy="51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800" b="1" i="1" u="sng">
                <a:latin typeface="Georgia"/>
                <a:ea typeface="Georgia"/>
                <a:cs typeface="Georgia"/>
                <a:sym typeface="Georgia"/>
              </a:rPr>
              <a:t>Words derived from English</a:t>
            </a:r>
            <a:endParaRPr sz="2800" b="1" i="1" u="sng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b="21210"/>
          <a:stretch/>
        </p:blipFill>
        <p:spPr>
          <a:xfrm rot="-3">
            <a:off x="2867916" y="3698394"/>
            <a:ext cx="3408169" cy="148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29825"/>
            <a:ext cx="2829030" cy="15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0216" y="1329825"/>
            <a:ext cx="2383784" cy="15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Presentazione su schermo (16:9)</PresentationFormat>
  <Paragraphs>49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Georgia</vt:lpstr>
      <vt:lpstr>Simple Light</vt:lpstr>
      <vt:lpstr>Italian slang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Fareshi Eskere</vt:lpstr>
      <vt:lpstr>Presentazione standard di PowerPoint</vt:lpstr>
      <vt:lpstr>Presentazione standard di PowerPoint</vt:lpstr>
      <vt:lpstr>What do you say? do you have a slogan?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slang</dc:title>
  <dc:creator>Barbara Bianchi</dc:creator>
  <cp:lastModifiedBy>8126</cp:lastModifiedBy>
  <cp:revision>1</cp:revision>
  <dcterms:modified xsi:type="dcterms:W3CDTF">2021-02-08T21:28:24Z</dcterms:modified>
</cp:coreProperties>
</file>